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8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8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18" clrIdx="0"/>
  <p:cmAuthor id="1" name="Moncho Llorca, Jaime" initials="MLJ" lastIdx="18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114" y="3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9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6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1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4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high</a:t>
            </a:r>
            <a:r>
              <a:rPr lang="en" dirty="0" smtClean="0"/>
              <a:t> </a:t>
            </a:r>
            <a:r>
              <a:rPr lang="en" dirty="0"/>
              <a:t>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831901"/>
            <a:ext cx="3246964" cy="3821700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9" y="771500"/>
            <a:ext cx="4178746" cy="3867930"/>
          </a:xfrm>
          <a:prstGeom prst="rect">
            <a:avLst/>
          </a:prstGeom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580140" y="197025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449100" y="987530"/>
            <a:ext cx="4204245" cy="86412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3"/>
            <a:endCxn id="293" idx="1"/>
          </p:cNvCxnSpPr>
          <p:nvPr/>
        </p:nvCxnSpPr>
        <p:spPr>
          <a:xfrm>
            <a:off x="4653345" y="1419590"/>
            <a:ext cx="926795" cy="11521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4" y="846562"/>
            <a:ext cx="4151246" cy="3866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1" y="1511185"/>
            <a:ext cx="2460222" cy="22772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449100" y="2139690"/>
            <a:ext cx="2380023" cy="15122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2146933" y="2122578"/>
            <a:ext cx="1021500" cy="2037143"/>
          </a:xfrm>
          <a:prstGeom prst="bentConnector4">
            <a:avLst>
              <a:gd name="adj1" fmla="val -22379"/>
              <a:gd name="adj2" fmla="val 79208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7596420" y="843510"/>
            <a:ext cx="1440200" cy="386647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5485667" y="-468652"/>
            <a:ext cx="1518690" cy="4143015"/>
          </a:xfrm>
          <a:prstGeom prst="bentConnector3">
            <a:avLst>
              <a:gd name="adj1" fmla="val 11505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9" y="1125574"/>
            <a:ext cx="3872081" cy="3606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19" y="1059540"/>
            <a:ext cx="3090731" cy="363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726042"/>
            <a:ext cx="4251317" cy="3959698"/>
          </a:xfrm>
          <a:prstGeom prst="rect">
            <a:avLst/>
          </a:prstGeom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3347830" y="2427730"/>
            <a:ext cx="1523120" cy="22580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539440" y="105954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Invite 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Cancel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Handle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Revoke accepted invite</a:t>
            </a:r>
            <a:endParaRPr lang="en" sz="1200" dirty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Order </a:t>
            </a:r>
            <a:r>
              <a:rPr lang="en" sz="1200" dirty="0">
                <a:solidFill>
                  <a:srgbClr val="999999"/>
                </a:solidFill>
              </a:rPr>
              <a:t>the </a:t>
            </a:r>
            <a:r>
              <a:rPr lang="en" sz="1200" dirty="0" smtClean="0">
                <a:solidFill>
                  <a:srgbClr val="999999"/>
                </a:solidFill>
              </a:rPr>
              <a:t>order</a:t>
            </a:r>
            <a:endParaRPr sz="1200" dirty="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5" y="699490"/>
            <a:ext cx="4049215" cy="3945475"/>
          </a:xfrm>
          <a:prstGeom prst="rect">
            <a:avLst/>
          </a:prstGeom>
        </p:spPr>
      </p:pic>
      <p:sp>
        <p:nvSpPr>
          <p:cNvPr id="11" name="Shape 223"/>
          <p:cNvSpPr txBox="1">
            <a:spLocks noGrp="1"/>
          </p:cNvSpPr>
          <p:nvPr>
            <p:ph type="body" idx="2"/>
          </p:nvPr>
        </p:nvSpPr>
        <p:spPr>
          <a:xfrm>
            <a:off x="5604293" y="169623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Link to book table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2" name="Shape 225"/>
          <p:cNvSpPr/>
          <p:nvPr/>
        </p:nvSpPr>
        <p:spPr>
          <a:xfrm>
            <a:off x="3662520" y="699490"/>
            <a:ext cx="40541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25"/>
          <p:cNvSpPr/>
          <p:nvPr/>
        </p:nvSpPr>
        <p:spPr>
          <a:xfrm>
            <a:off x="2987780" y="3867930"/>
            <a:ext cx="50407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Elbow Connector 14"/>
          <p:cNvCxnSpPr>
            <a:stCxn id="12" idx="2"/>
            <a:endCxn id="11" idx="1"/>
          </p:cNvCxnSpPr>
          <p:nvPr/>
        </p:nvCxnSpPr>
        <p:spPr>
          <a:xfrm rot="16200000" flipH="1">
            <a:off x="4043654" y="737091"/>
            <a:ext cx="1382210" cy="1739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1" idx="1"/>
          </p:cNvCxnSpPr>
          <p:nvPr/>
        </p:nvCxnSpPr>
        <p:spPr>
          <a:xfrm flipV="1">
            <a:off x="3491850" y="2297730"/>
            <a:ext cx="2112443" cy="1678215"/>
          </a:xfrm>
          <a:prstGeom prst="bentConnector3">
            <a:avLst>
              <a:gd name="adj1" fmla="val 17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0" y="1201006"/>
            <a:ext cx="4325440" cy="3117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1209392"/>
            <a:ext cx="4264893" cy="3108790"/>
          </a:xfrm>
          <a:prstGeom prst="rect">
            <a:avLst/>
          </a:prstGeom>
        </p:spPr>
      </p:pic>
      <p:sp>
        <p:nvSpPr>
          <p:cNvPr id="11" name="Shape 225"/>
          <p:cNvSpPr/>
          <p:nvPr/>
        </p:nvSpPr>
        <p:spPr>
          <a:xfrm>
            <a:off x="174550" y="1419590"/>
            <a:ext cx="432544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Elbow Connector 5"/>
          <p:cNvCxnSpPr>
            <a:stCxn id="11" idx="0"/>
          </p:cNvCxnSpPr>
          <p:nvPr/>
        </p:nvCxnSpPr>
        <p:spPr>
          <a:xfrm rot="5400000" flipH="1" flipV="1">
            <a:off x="2446495" y="734285"/>
            <a:ext cx="576080" cy="79453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223"/>
          <p:cNvSpPr txBox="1">
            <a:spLocks noGrp="1"/>
          </p:cNvSpPr>
          <p:nvPr>
            <p:ph type="body" idx="2"/>
          </p:nvPr>
        </p:nvSpPr>
        <p:spPr>
          <a:xfrm>
            <a:off x="3134796" y="678916"/>
            <a:ext cx="3229500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navigation for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6" name="Shape 225"/>
          <p:cNvSpPr/>
          <p:nvPr/>
        </p:nvSpPr>
        <p:spPr>
          <a:xfrm>
            <a:off x="3923910" y="1799397"/>
            <a:ext cx="151277" cy="15127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Elbow Connector 8"/>
          <p:cNvCxnSpPr>
            <a:stCxn id="16" idx="3"/>
          </p:cNvCxnSpPr>
          <p:nvPr/>
        </p:nvCxnSpPr>
        <p:spPr>
          <a:xfrm>
            <a:off x="4075187" y="1875036"/>
            <a:ext cx="1937013" cy="88455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invite for </a:t>
            </a:r>
            <a:r>
              <a:rPr lang="en" sz="1800" dirty="0" smtClean="0">
                <a:solidFill>
                  <a:srgbClr val="FFFFFF"/>
                </a:solidFill>
              </a:rPr>
              <a:t>friends - Send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15" name="Shape 223"/>
          <p:cNvSpPr txBox="1">
            <a:spLocks noGrp="1"/>
          </p:cNvSpPr>
          <p:nvPr>
            <p:ph type="body" idx="2"/>
          </p:nvPr>
        </p:nvSpPr>
        <p:spPr>
          <a:xfrm>
            <a:off x="3635870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Send invitation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1" y="1032731"/>
            <a:ext cx="4671969" cy="3405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30" y="991619"/>
            <a:ext cx="2926192" cy="3444149"/>
          </a:xfrm>
          <a:prstGeom prst="rect">
            <a:avLst/>
          </a:prstGeom>
        </p:spPr>
      </p:pic>
      <p:sp>
        <p:nvSpPr>
          <p:cNvPr id="12" name="Shape 223"/>
          <p:cNvSpPr txBox="1">
            <a:spLocks noGrp="1"/>
          </p:cNvSpPr>
          <p:nvPr>
            <p:ph type="body" idx="2"/>
          </p:nvPr>
        </p:nvSpPr>
        <p:spPr>
          <a:xfrm>
            <a:off x="5517048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Email confirmation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 and send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" y="987530"/>
            <a:ext cx="4396574" cy="3168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94" y="987530"/>
            <a:ext cx="4346726" cy="3168440"/>
          </a:xfrm>
          <a:prstGeom prst="rect">
            <a:avLst/>
          </a:prstGeom>
        </p:spPr>
      </p:pic>
      <p:sp>
        <p:nvSpPr>
          <p:cNvPr id="10" name="Shape 225"/>
          <p:cNvSpPr/>
          <p:nvPr/>
        </p:nvSpPr>
        <p:spPr>
          <a:xfrm>
            <a:off x="3540719" y="3435871"/>
            <a:ext cx="383191" cy="14402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Elbow Connector 10"/>
          <p:cNvCxnSpPr>
            <a:stCxn id="10" idx="3"/>
          </p:cNvCxnSpPr>
          <p:nvPr/>
        </p:nvCxnSpPr>
        <p:spPr>
          <a:xfrm flipV="1">
            <a:off x="3923910" y="3507880"/>
            <a:ext cx="352849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225"/>
          <p:cNvSpPr/>
          <p:nvPr/>
        </p:nvSpPr>
        <p:spPr>
          <a:xfrm>
            <a:off x="7524410" y="915520"/>
            <a:ext cx="1512210" cy="33124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3" y="831900"/>
            <a:ext cx="3263787" cy="3841501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 smtClean="0">
                <a:solidFill>
                  <a:srgbClr val="FFFFFF"/>
                </a:solidFill>
              </a:rPr>
              <a:t>Cancel invite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/>
            <a:r>
              <a:rPr lang="en" sz="1200" dirty="0">
                <a:solidFill>
                  <a:schemeClr val="accent1"/>
                </a:solidFill>
              </a:rPr>
              <a:t>Confirmation email with cancel invitation option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525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776275"/>
            <a:ext cx="3246900" cy="3821625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196</Words>
  <Application>Microsoft Office PowerPoint</Application>
  <PresentationFormat>On-screen Show (16:9)</PresentationFormat>
  <Paragraphs>55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Economica</vt:lpstr>
      <vt:lpstr>simple-light-2</vt:lpstr>
      <vt:lpstr>Wireframes  high fidelity</vt:lpstr>
      <vt:lpstr>Index</vt:lpstr>
      <vt:lpstr>Invite friends</vt:lpstr>
      <vt:lpstr>Invite friends: Create invite for friends</vt:lpstr>
      <vt:lpstr>Invite friends: Create invite for friends</vt:lpstr>
      <vt:lpstr>Invite friends: Create invite for friends - Send</vt:lpstr>
      <vt:lpstr>Invite friends: Create reservation and send</vt:lpstr>
      <vt:lpstr>Invite friends: Cancel invite</vt:lpstr>
      <vt:lpstr>Invite friends: Handle invite</vt:lpstr>
      <vt:lpstr>Invite friends: Revoke accepted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10</cp:revision>
  <dcterms:modified xsi:type="dcterms:W3CDTF">2017-03-28T09:26:01Z</dcterms:modified>
</cp:coreProperties>
</file>